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4D1BB9-A106-420F-A94E-72FF7DD47659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BC535F-24A7-4320-9623-7714EC3703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697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BC535F-24A7-4320-9623-7714EC37030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076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883CCD-E586-4BF6-9D96-52B9572DFD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5DBAEF8-474C-428B-9154-64EA2CCE9F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2C438D1-7F27-4670-8781-D6F108758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E267-DEEF-4E24-8D25-59962081449A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A78D9C-4AC9-4B0B-98F6-4D6CC150F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1CD89F-2B51-4573-AEF5-F3B073467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FEBA5-D4F8-4718-888A-94DA5E23D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419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903264-E490-4F48-A333-B326F5C3B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2D71C8F-0209-4F0B-80BD-E4C7D3B33A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26B7900-B3FD-4221-AA0B-C04E4DAB5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E267-DEEF-4E24-8D25-59962081449A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44FAAC6-B2FF-4B57-A60D-787C258DB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62DFB8-909A-4964-82DD-B976E3F68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FEBA5-D4F8-4718-888A-94DA5E23D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005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2478818-A138-4717-BD2E-9BEC74B30B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D505DF6-FBF7-4E23-9C05-CD205EF9BB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CD1809-D8C7-431C-8B11-DDAE3096D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E267-DEEF-4E24-8D25-59962081449A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F9CBB8D-2EAB-44B3-8006-4F81B5CBE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C4F0DC1-0E71-47ED-B1D8-2E9B8582E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FEBA5-D4F8-4718-888A-94DA5E23D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411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D930DF-5DE0-4DE7-BF5E-CCD788CB1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A56406-4550-4C1C-82A7-D3BC28EF56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7E6E0CE-67A3-4321-9F55-96A22F2C9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E267-DEEF-4E24-8D25-59962081449A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AD9A80-A366-4522-A014-803CC6174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A66249-BD88-486D-AA59-A989C9100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FEBA5-D4F8-4718-888A-94DA5E23D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563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EC54FB-4B73-428F-8AB2-959C740F2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A181568-9FDE-4224-A209-BF68BE4519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1758E5B-E75A-4878-98D8-100ECDDFB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E267-DEEF-4E24-8D25-59962081449A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AC1CFD1-DAB2-48E3-B878-366E8B898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0F30F8-BFCC-48D1-8A8C-EC65378DF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FEBA5-D4F8-4718-888A-94DA5E23D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824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73F5AA-7CDA-4FF1-A8F3-1CA894A93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52D943E-BE9D-4B1F-942E-D0F89B1B00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884B754-4729-4F93-9DE5-F37991C64A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D9469DA-24E8-436A-94BC-FFCB23F60F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E267-DEEF-4E24-8D25-59962081449A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3309D61-C437-432B-9251-A3668C0E7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C456CAC-EE2C-44EB-8842-309B9ECF2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FEBA5-D4F8-4718-888A-94DA5E23D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272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2EED25-C4AF-4F95-9A7E-515A4AB16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32CF9B4-75F6-4C5B-91E2-E5ABADB49B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F83BD52-6AB1-4996-8E4B-DF93B93B1F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A46D418-DE12-4944-B7F5-6AD239AC84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2DF2918-010F-44B1-9F4D-F00CDA681F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044A2AE-9382-4165-947C-408EE6CE4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E267-DEEF-4E24-8D25-59962081449A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30AEADF-A33C-4E5F-B368-56170757C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2027515-2302-422B-87CF-4FF6679DE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FEBA5-D4F8-4718-888A-94DA5E23D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231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05EC15-FE6D-4AF9-8104-0ECFCBD571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7473346-91E5-450B-85BE-0BC8BFA68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E267-DEEF-4E24-8D25-59962081449A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516F491-FDF5-4A8B-AC3B-642E59234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6F8FAE5-6DF7-48F6-8C18-1F12CD50A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FEBA5-D4F8-4718-888A-94DA5E23D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727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09B3282-10D0-473D-AAE1-941802384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E267-DEEF-4E24-8D25-59962081449A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49D55B6-463A-4B43-8D87-2AB9B3662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75F95C2-349B-40C1-B002-00494AA5A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FEBA5-D4F8-4718-888A-94DA5E23D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572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AB33DC-B8D0-4847-AB80-8E3464E69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A3A6859-069D-4528-A196-D425BBDA31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31CD42F-F6EF-4DD7-9EFA-7B3342B984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C71219-8FEB-4FD7-8287-08D5CAEAA3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E267-DEEF-4E24-8D25-59962081449A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905C49E-271D-4A09-9EC1-3A6974488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C3C6BB2-443A-491E-9A58-A97F7B399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FEBA5-D4F8-4718-888A-94DA5E23D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708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CBC518-005D-4D09-9B9C-7459602A4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40F24DC-5A68-4E2D-AB41-9E0663B001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995ADE5-CBE8-4A58-BCA5-14D144DD04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49EA08D-8CEA-41C4-B42E-DAB27D0A8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E267-DEEF-4E24-8D25-59962081449A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14FB8C5-9005-42DC-9C22-01BF85663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802083A-C146-47F8-B8B7-89511F93C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FEBA5-D4F8-4718-888A-94DA5E23D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855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DAE9DBC-864F-4C30-9331-5C8B86E4B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542595-2D40-4DF4-BD0A-EB46155CC3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CB920E-14BD-4444-B1D4-E9389D9CFE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9DE267-DEEF-4E24-8D25-59962081449A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3768375-F4F2-45EB-8AF3-24EA5D2D87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0FA939F-71E0-4B23-B41C-255512FF57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FEBA5-D4F8-4718-888A-94DA5E23D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077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"/><Relationship Id="rId5" Type="http://schemas.openxmlformats.org/officeDocument/2006/relationships/image" Target="../media/image3.tif"/><Relationship Id="rId4" Type="http://schemas.openxmlformats.org/officeDocument/2006/relationships/image" Target="../media/image2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>
            <a:extLst>
              <a:ext uri="{FF2B5EF4-FFF2-40B4-BE49-F238E27FC236}">
                <a16:creationId xmlns:a16="http://schemas.microsoft.com/office/drawing/2014/main" id="{E80ECA92-1FB1-4F37-AB16-4DA3DAFE66B0}"/>
              </a:ext>
            </a:extLst>
          </p:cNvPr>
          <p:cNvGrpSpPr/>
          <p:nvPr/>
        </p:nvGrpSpPr>
        <p:grpSpPr>
          <a:xfrm>
            <a:off x="4479524" y="635042"/>
            <a:ext cx="910629" cy="2403589"/>
            <a:chOff x="4078836" y="654376"/>
            <a:chExt cx="910629" cy="2403589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6BF3E041-0706-4578-ACF7-2D82F479E081}"/>
                </a:ext>
              </a:extLst>
            </p:cNvPr>
            <p:cNvGrpSpPr/>
            <p:nvPr/>
          </p:nvGrpSpPr>
          <p:grpSpPr>
            <a:xfrm>
              <a:off x="4145805" y="654376"/>
              <a:ext cx="843660" cy="2403589"/>
              <a:chOff x="3981421" y="654376"/>
              <a:chExt cx="843660" cy="2403589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D8593BE-25C6-4A69-BF34-C90951C676DA}"/>
                  </a:ext>
                </a:extLst>
              </p:cNvPr>
              <p:cNvSpPr txBox="1"/>
              <p:nvPr/>
            </p:nvSpPr>
            <p:spPr>
              <a:xfrm>
                <a:off x="3981421" y="1706353"/>
                <a:ext cx="6716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40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5AC276D-7080-499C-9AC9-1618ADF38460}"/>
                  </a:ext>
                </a:extLst>
              </p:cNvPr>
              <p:cNvSpPr txBox="1"/>
              <p:nvPr/>
            </p:nvSpPr>
            <p:spPr>
              <a:xfrm>
                <a:off x="3981421" y="1183243"/>
                <a:ext cx="67160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70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6862BD6-9744-47CA-98C0-345247A4376B}"/>
                  </a:ext>
                </a:extLst>
              </p:cNvPr>
              <p:cNvSpPr txBox="1"/>
              <p:nvPr/>
            </p:nvSpPr>
            <p:spPr>
              <a:xfrm>
                <a:off x="3981421" y="1434847"/>
                <a:ext cx="78802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55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CFED3F8-8A92-45F6-BEE9-0584B105F9E5}"/>
                  </a:ext>
                </a:extLst>
              </p:cNvPr>
              <p:cNvSpPr txBox="1"/>
              <p:nvPr/>
            </p:nvSpPr>
            <p:spPr>
              <a:xfrm>
                <a:off x="3981421" y="654376"/>
                <a:ext cx="84366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170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605626E-42DF-4DCB-A2F4-EF43708B191B}"/>
                  </a:ext>
                </a:extLst>
              </p:cNvPr>
              <p:cNvSpPr txBox="1"/>
              <p:nvPr/>
            </p:nvSpPr>
            <p:spPr>
              <a:xfrm>
                <a:off x="3981421" y="783084"/>
                <a:ext cx="82549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130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22E035A7-4499-4E11-995C-692BCAD4D659}"/>
                  </a:ext>
                </a:extLst>
              </p:cNvPr>
              <p:cNvSpPr txBox="1"/>
              <p:nvPr/>
            </p:nvSpPr>
            <p:spPr>
              <a:xfrm>
                <a:off x="3981421" y="969830"/>
                <a:ext cx="82549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100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54EE7CB-FA99-4678-9859-D3DCE652CAC8}"/>
                  </a:ext>
                </a:extLst>
              </p:cNvPr>
              <p:cNvSpPr txBox="1"/>
              <p:nvPr/>
            </p:nvSpPr>
            <p:spPr>
              <a:xfrm>
                <a:off x="3981421" y="2044236"/>
                <a:ext cx="6716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35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977081C-D95F-4FE8-BB55-49F2893AE5A1}"/>
                  </a:ext>
                </a:extLst>
              </p:cNvPr>
              <p:cNvSpPr txBox="1"/>
              <p:nvPr/>
            </p:nvSpPr>
            <p:spPr>
              <a:xfrm>
                <a:off x="3981421" y="2357946"/>
                <a:ext cx="6716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25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F27CBBBC-F7FC-4EF4-BD73-94D690929407}"/>
                  </a:ext>
                </a:extLst>
              </p:cNvPr>
              <p:cNvSpPr txBox="1"/>
              <p:nvPr/>
            </p:nvSpPr>
            <p:spPr>
              <a:xfrm>
                <a:off x="3981421" y="2811744"/>
                <a:ext cx="6716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15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1DD4451D-0FE7-42BF-A5EF-EC74597D14F4}"/>
                </a:ext>
              </a:extLst>
            </p:cNvPr>
            <p:cNvGrpSpPr/>
            <p:nvPr/>
          </p:nvGrpSpPr>
          <p:grpSpPr>
            <a:xfrm>
              <a:off x="4078836" y="793358"/>
              <a:ext cx="108000" cy="2143872"/>
              <a:chOff x="4078836" y="793358"/>
              <a:chExt cx="108000" cy="2143872"/>
            </a:xfrm>
          </p:grpSpPr>
          <p:cxnSp>
            <p:nvCxnSpPr>
              <p:cNvPr id="4" name="直接连接符 3">
                <a:extLst>
                  <a:ext uri="{FF2B5EF4-FFF2-40B4-BE49-F238E27FC236}">
                    <a16:creationId xmlns:a16="http://schemas.microsoft.com/office/drawing/2014/main" id="{3844F834-12EC-4078-9622-27990D67E2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793358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1CE6D6E0-D3EE-4BDA-99D3-7BC8E7EFA4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904662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5C52CE8A-C830-4523-A647-F366920027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1087884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9BCF4ECB-32A7-4ACD-93BC-F60B28A8CC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1301928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F10E0F84-9839-4D37-A8F0-135682AC70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1557068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8C94A1F4-81DD-45B2-814C-25EC42F05B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1832760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A50288A1-98C8-4B07-A617-54AA9CB4B7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2159819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BDE62603-5482-4959-B5A0-E2601D5E61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2486883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68453177-9D35-4BE2-A118-133A5F23B4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2937230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5B57F84-2207-48D9-99B6-4B0B371D49D5}"/>
              </a:ext>
            </a:extLst>
          </p:cNvPr>
          <p:cNvGrpSpPr/>
          <p:nvPr/>
        </p:nvGrpSpPr>
        <p:grpSpPr>
          <a:xfrm>
            <a:off x="8890606" y="650268"/>
            <a:ext cx="910629" cy="2424137"/>
            <a:chOff x="8890606" y="650268"/>
            <a:chExt cx="910629" cy="2424137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C16D30BA-7A13-4284-A201-FA68AE4905AD}"/>
                </a:ext>
              </a:extLst>
            </p:cNvPr>
            <p:cNvSpPr txBox="1"/>
            <p:nvPr/>
          </p:nvSpPr>
          <p:spPr>
            <a:xfrm>
              <a:off x="8957575" y="1753615"/>
              <a:ext cx="67160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40 KDa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5A825335-19C7-4025-BA21-D8C203884A61}"/>
                </a:ext>
              </a:extLst>
            </p:cNvPr>
            <p:cNvSpPr txBox="1"/>
            <p:nvPr/>
          </p:nvSpPr>
          <p:spPr>
            <a:xfrm>
              <a:off x="8957575" y="1199683"/>
              <a:ext cx="67160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70 KDa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E316E822-0A21-4F67-B6FA-445F6B7408BD}"/>
                </a:ext>
              </a:extLst>
            </p:cNvPr>
            <p:cNvSpPr txBox="1"/>
            <p:nvPr/>
          </p:nvSpPr>
          <p:spPr>
            <a:xfrm>
              <a:off x="8957575" y="1482109"/>
              <a:ext cx="78802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55 KDa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8725203B-4331-4D0E-84F2-796C045C1F47}"/>
                </a:ext>
              </a:extLst>
            </p:cNvPr>
            <p:cNvSpPr txBox="1"/>
            <p:nvPr/>
          </p:nvSpPr>
          <p:spPr>
            <a:xfrm>
              <a:off x="8957575" y="650268"/>
              <a:ext cx="8436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170 KDa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E616E7B6-91A6-49C0-858D-CEDE9AE25443}"/>
                </a:ext>
              </a:extLst>
            </p:cNvPr>
            <p:cNvSpPr txBox="1"/>
            <p:nvPr/>
          </p:nvSpPr>
          <p:spPr>
            <a:xfrm>
              <a:off x="8957575" y="799524"/>
              <a:ext cx="82549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130 KDa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E855A16F-CBAA-4124-84B9-C34459B808D8}"/>
                </a:ext>
              </a:extLst>
            </p:cNvPr>
            <p:cNvSpPr txBox="1"/>
            <p:nvPr/>
          </p:nvSpPr>
          <p:spPr>
            <a:xfrm>
              <a:off x="8957575" y="1017092"/>
              <a:ext cx="82549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100 KDa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2C19F1D-C746-4E23-BD53-4640530F8F0F}"/>
                </a:ext>
              </a:extLst>
            </p:cNvPr>
            <p:cNvSpPr txBox="1"/>
            <p:nvPr/>
          </p:nvSpPr>
          <p:spPr>
            <a:xfrm>
              <a:off x="8957575" y="2091498"/>
              <a:ext cx="67160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35 KDa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02171428-295E-4340-B484-1958FE74DBED}"/>
                </a:ext>
              </a:extLst>
            </p:cNvPr>
            <p:cNvSpPr txBox="1"/>
            <p:nvPr/>
          </p:nvSpPr>
          <p:spPr>
            <a:xfrm>
              <a:off x="8957575" y="2405208"/>
              <a:ext cx="67160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25 KDa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E53743CF-26F5-4D1A-899E-6517E61E5FE7}"/>
                </a:ext>
              </a:extLst>
            </p:cNvPr>
            <p:cNvSpPr txBox="1"/>
            <p:nvPr/>
          </p:nvSpPr>
          <p:spPr>
            <a:xfrm>
              <a:off x="8957575" y="2828184"/>
              <a:ext cx="67160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15 KDa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71FBD786-4829-4312-8EBE-234DEE0CEFB1}"/>
                </a:ext>
              </a:extLst>
            </p:cNvPr>
            <p:cNvCxnSpPr>
              <a:cxnSpLocks/>
            </p:cNvCxnSpPr>
            <p:nvPr/>
          </p:nvCxnSpPr>
          <p:spPr>
            <a:xfrm>
              <a:off x="8890606" y="789250"/>
              <a:ext cx="108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D89A2E45-0E58-4A4C-B2AE-9DFD6BEFE49F}"/>
                </a:ext>
              </a:extLst>
            </p:cNvPr>
            <p:cNvCxnSpPr>
              <a:cxnSpLocks/>
            </p:cNvCxnSpPr>
            <p:nvPr/>
          </p:nvCxnSpPr>
          <p:spPr>
            <a:xfrm>
              <a:off x="8890606" y="921102"/>
              <a:ext cx="108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BDC9AAA2-BBC2-4864-A3B3-9D3AE5DCE7E6}"/>
                </a:ext>
              </a:extLst>
            </p:cNvPr>
            <p:cNvCxnSpPr>
              <a:cxnSpLocks/>
            </p:cNvCxnSpPr>
            <p:nvPr/>
          </p:nvCxnSpPr>
          <p:spPr>
            <a:xfrm>
              <a:off x="8890606" y="1135146"/>
              <a:ext cx="108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F67887B7-7144-4E9D-91CC-5EBA80AE9248}"/>
                </a:ext>
              </a:extLst>
            </p:cNvPr>
            <p:cNvCxnSpPr>
              <a:cxnSpLocks/>
            </p:cNvCxnSpPr>
            <p:nvPr/>
          </p:nvCxnSpPr>
          <p:spPr>
            <a:xfrm>
              <a:off x="8890606" y="1318368"/>
              <a:ext cx="108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31E81418-BDB1-4033-9671-7A063095B87A}"/>
                </a:ext>
              </a:extLst>
            </p:cNvPr>
            <p:cNvCxnSpPr>
              <a:cxnSpLocks/>
            </p:cNvCxnSpPr>
            <p:nvPr/>
          </p:nvCxnSpPr>
          <p:spPr>
            <a:xfrm>
              <a:off x="8890606" y="1604330"/>
              <a:ext cx="108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CBE52EEE-B65F-49B8-B466-6091574A8452}"/>
                </a:ext>
              </a:extLst>
            </p:cNvPr>
            <p:cNvCxnSpPr>
              <a:cxnSpLocks/>
            </p:cNvCxnSpPr>
            <p:nvPr/>
          </p:nvCxnSpPr>
          <p:spPr>
            <a:xfrm>
              <a:off x="8890606" y="1890296"/>
              <a:ext cx="108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8B97BE05-8EDC-4DC3-8A7C-5F0F79B968FB}"/>
                </a:ext>
              </a:extLst>
            </p:cNvPr>
            <p:cNvCxnSpPr>
              <a:cxnSpLocks/>
            </p:cNvCxnSpPr>
            <p:nvPr/>
          </p:nvCxnSpPr>
          <p:spPr>
            <a:xfrm>
              <a:off x="8890606" y="2207081"/>
              <a:ext cx="108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8BB2AC1E-8E9B-4E9D-A56C-621846D4CC16}"/>
                </a:ext>
              </a:extLst>
            </p:cNvPr>
            <p:cNvCxnSpPr>
              <a:cxnSpLocks/>
            </p:cNvCxnSpPr>
            <p:nvPr/>
          </p:nvCxnSpPr>
          <p:spPr>
            <a:xfrm>
              <a:off x="8890606" y="2534145"/>
              <a:ext cx="108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13193219-AC6C-4647-88C4-45BF440A319A}"/>
                </a:ext>
              </a:extLst>
            </p:cNvPr>
            <p:cNvCxnSpPr>
              <a:cxnSpLocks/>
            </p:cNvCxnSpPr>
            <p:nvPr/>
          </p:nvCxnSpPr>
          <p:spPr>
            <a:xfrm>
              <a:off x="8890606" y="2953670"/>
              <a:ext cx="108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4" name="文本框 113">
            <a:extLst>
              <a:ext uri="{FF2B5EF4-FFF2-40B4-BE49-F238E27FC236}">
                <a16:creationId xmlns:a16="http://schemas.microsoft.com/office/drawing/2014/main" id="{931A90E0-DCDF-4E7C-9B6D-D1FFA2E01A5B}"/>
              </a:ext>
            </a:extLst>
          </p:cNvPr>
          <p:cNvSpPr txBox="1"/>
          <p:nvPr/>
        </p:nvSpPr>
        <p:spPr>
          <a:xfrm>
            <a:off x="5557480" y="80779"/>
            <a:ext cx="8441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GRP78-2</a:t>
            </a:r>
            <a:endParaRPr lang="zh-CN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3A9C84FD-5656-4D13-BF9B-3989C1A60310}"/>
              </a:ext>
            </a:extLst>
          </p:cNvPr>
          <p:cNvSpPr txBox="1"/>
          <p:nvPr/>
        </p:nvSpPr>
        <p:spPr>
          <a:xfrm>
            <a:off x="1163212" y="80779"/>
            <a:ext cx="8441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GRP78-1</a:t>
            </a:r>
            <a:endParaRPr lang="zh-CN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EC43DBE4-FCE4-43D8-8E74-8E845B7F8E7E}"/>
              </a:ext>
            </a:extLst>
          </p:cNvPr>
          <p:cNvSpPr txBox="1"/>
          <p:nvPr/>
        </p:nvSpPr>
        <p:spPr>
          <a:xfrm>
            <a:off x="5557480" y="3417701"/>
            <a:ext cx="8441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β-actin-2</a:t>
            </a:r>
            <a:endParaRPr lang="zh-CN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C8BF198C-512E-4105-BA93-802CE240C838}"/>
              </a:ext>
            </a:extLst>
          </p:cNvPr>
          <p:cNvSpPr txBox="1"/>
          <p:nvPr/>
        </p:nvSpPr>
        <p:spPr>
          <a:xfrm>
            <a:off x="1163212" y="3417701"/>
            <a:ext cx="8441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β-actin-1</a:t>
            </a:r>
            <a:endParaRPr lang="zh-CN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F16AFD59-92BF-441F-A2ED-34F0EBCD9BB6}"/>
              </a:ext>
            </a:extLst>
          </p:cNvPr>
          <p:cNvGrpSpPr/>
          <p:nvPr/>
        </p:nvGrpSpPr>
        <p:grpSpPr>
          <a:xfrm>
            <a:off x="1615810" y="636021"/>
            <a:ext cx="2334718" cy="0"/>
            <a:chOff x="1543892" y="636021"/>
            <a:chExt cx="2334718" cy="0"/>
          </a:xfrm>
        </p:grpSpPr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id="{B72FCB5C-283E-44DC-A4D8-E04F5B8132B7}"/>
                </a:ext>
              </a:extLst>
            </p:cNvPr>
            <p:cNvCxnSpPr>
              <a:cxnSpLocks/>
            </p:cNvCxnSpPr>
            <p:nvPr/>
          </p:nvCxnSpPr>
          <p:spPr>
            <a:xfrm>
              <a:off x="1543892" y="636021"/>
              <a:ext cx="684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id="{644A5180-0062-48D3-98F1-3CE41B9F6218}"/>
                </a:ext>
              </a:extLst>
            </p:cNvPr>
            <p:cNvCxnSpPr>
              <a:cxnSpLocks/>
            </p:cNvCxnSpPr>
            <p:nvPr/>
          </p:nvCxnSpPr>
          <p:spPr>
            <a:xfrm>
              <a:off x="2384662" y="636021"/>
              <a:ext cx="684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25C86981-4ED2-4630-A8A7-F94E42785E24}"/>
                </a:ext>
              </a:extLst>
            </p:cNvPr>
            <p:cNvCxnSpPr>
              <a:cxnSpLocks/>
            </p:cNvCxnSpPr>
            <p:nvPr/>
          </p:nvCxnSpPr>
          <p:spPr>
            <a:xfrm>
              <a:off x="3194610" y="636021"/>
              <a:ext cx="684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30EB409E-FA9E-4FB6-B93A-242DB63FA7D0}"/>
              </a:ext>
            </a:extLst>
          </p:cNvPr>
          <p:cNvGrpSpPr/>
          <p:nvPr/>
        </p:nvGrpSpPr>
        <p:grpSpPr>
          <a:xfrm>
            <a:off x="1687728" y="351740"/>
            <a:ext cx="2524110" cy="276999"/>
            <a:chOff x="1646632" y="362017"/>
            <a:chExt cx="2524110" cy="276999"/>
          </a:xfrm>
        </p:grpSpPr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F79135A5-03DD-495A-9DC7-0A1B91FF9CAB}"/>
                </a:ext>
              </a:extLst>
            </p:cNvPr>
            <p:cNvSpPr txBox="1"/>
            <p:nvPr/>
          </p:nvSpPr>
          <p:spPr>
            <a:xfrm>
              <a:off x="1646632" y="362017"/>
              <a:ext cx="5753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STD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F8EA9894-D347-402F-8455-42E0E86D8A63}"/>
                </a:ext>
              </a:extLst>
            </p:cNvPr>
            <p:cNvSpPr txBox="1"/>
            <p:nvPr/>
          </p:nvSpPr>
          <p:spPr>
            <a:xfrm>
              <a:off x="2476058" y="362017"/>
              <a:ext cx="5753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 HFD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D1FF5431-3207-472A-A92F-7E36FB95CAF2}"/>
                </a:ext>
              </a:extLst>
            </p:cNvPr>
            <p:cNvSpPr txBox="1"/>
            <p:nvPr/>
          </p:nvSpPr>
          <p:spPr>
            <a:xfrm>
              <a:off x="3193540" y="362017"/>
              <a:ext cx="9772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HFD+Cel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DD2D9ECC-16B0-4949-86FC-6B2431CD8928}"/>
              </a:ext>
            </a:extLst>
          </p:cNvPr>
          <p:cNvGrpSpPr/>
          <p:nvPr/>
        </p:nvGrpSpPr>
        <p:grpSpPr>
          <a:xfrm>
            <a:off x="6003534" y="636021"/>
            <a:ext cx="2334718" cy="0"/>
            <a:chOff x="1543892" y="636021"/>
            <a:chExt cx="2334718" cy="0"/>
          </a:xfrm>
        </p:grpSpPr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62EA63A6-7F09-467F-851C-40B36BB26655}"/>
                </a:ext>
              </a:extLst>
            </p:cNvPr>
            <p:cNvCxnSpPr>
              <a:cxnSpLocks/>
            </p:cNvCxnSpPr>
            <p:nvPr/>
          </p:nvCxnSpPr>
          <p:spPr>
            <a:xfrm>
              <a:off x="1543892" y="636021"/>
              <a:ext cx="684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id="{F1A47B61-721E-4ECE-AA1B-10E70F674EA8}"/>
                </a:ext>
              </a:extLst>
            </p:cNvPr>
            <p:cNvCxnSpPr>
              <a:cxnSpLocks/>
            </p:cNvCxnSpPr>
            <p:nvPr/>
          </p:nvCxnSpPr>
          <p:spPr>
            <a:xfrm>
              <a:off x="2384662" y="636021"/>
              <a:ext cx="684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424E68CE-374B-4776-9934-18E961BBEF2C}"/>
                </a:ext>
              </a:extLst>
            </p:cNvPr>
            <p:cNvCxnSpPr>
              <a:cxnSpLocks/>
            </p:cNvCxnSpPr>
            <p:nvPr/>
          </p:nvCxnSpPr>
          <p:spPr>
            <a:xfrm>
              <a:off x="3194610" y="636021"/>
              <a:ext cx="684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7B69E7D-2574-4AB9-8C72-CF0221F1D9CA}"/>
              </a:ext>
            </a:extLst>
          </p:cNvPr>
          <p:cNvGrpSpPr/>
          <p:nvPr/>
        </p:nvGrpSpPr>
        <p:grpSpPr>
          <a:xfrm>
            <a:off x="6070207" y="372288"/>
            <a:ext cx="2503562" cy="276999"/>
            <a:chOff x="6172947" y="249000"/>
            <a:chExt cx="2503562" cy="276999"/>
          </a:xfrm>
        </p:grpSpPr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99561775-6D67-4F7D-829A-5EF0BD70718D}"/>
                </a:ext>
              </a:extLst>
            </p:cNvPr>
            <p:cNvSpPr txBox="1"/>
            <p:nvPr/>
          </p:nvSpPr>
          <p:spPr>
            <a:xfrm>
              <a:off x="6172947" y="249000"/>
              <a:ext cx="5753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STD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C3A90558-39D0-4E3E-8366-6C2AE552C34B}"/>
                </a:ext>
              </a:extLst>
            </p:cNvPr>
            <p:cNvSpPr txBox="1"/>
            <p:nvPr/>
          </p:nvSpPr>
          <p:spPr>
            <a:xfrm>
              <a:off x="7002373" y="249000"/>
              <a:ext cx="5753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 HFD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68DCE207-603D-4391-8E04-F012306A219D}"/>
                </a:ext>
              </a:extLst>
            </p:cNvPr>
            <p:cNvSpPr txBox="1"/>
            <p:nvPr/>
          </p:nvSpPr>
          <p:spPr>
            <a:xfrm>
              <a:off x="7699307" y="249000"/>
              <a:ext cx="9772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HFD+Cel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图片 4" descr="电脑萤幕&#10;&#10;描述已自动生成">
            <a:extLst>
              <a:ext uri="{FF2B5EF4-FFF2-40B4-BE49-F238E27FC236}">
                <a16:creationId xmlns:a16="http://schemas.microsoft.com/office/drawing/2014/main" id="{BCC2E1CB-6DD5-4B42-8217-56D4A0E7C4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5"/>
          <a:stretch/>
        </p:blipFill>
        <p:spPr>
          <a:xfrm>
            <a:off x="1143925" y="4100783"/>
            <a:ext cx="3294825" cy="2397600"/>
          </a:xfrm>
          <a:prstGeom prst="rect">
            <a:avLst/>
          </a:prstGeom>
        </p:spPr>
      </p:pic>
      <p:grpSp>
        <p:nvGrpSpPr>
          <p:cNvPr id="68" name="组合 67">
            <a:extLst>
              <a:ext uri="{FF2B5EF4-FFF2-40B4-BE49-F238E27FC236}">
                <a16:creationId xmlns:a16="http://schemas.microsoft.com/office/drawing/2014/main" id="{7637AAFE-8D3E-464B-B49F-0FF5C275FF7A}"/>
              </a:ext>
            </a:extLst>
          </p:cNvPr>
          <p:cNvGrpSpPr/>
          <p:nvPr/>
        </p:nvGrpSpPr>
        <p:grpSpPr>
          <a:xfrm>
            <a:off x="4479524" y="4073163"/>
            <a:ext cx="910629" cy="2321397"/>
            <a:chOff x="4078836" y="654376"/>
            <a:chExt cx="910629" cy="2321397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3ACF149B-60BB-4346-B8C1-2AC98C32E3E1}"/>
                </a:ext>
              </a:extLst>
            </p:cNvPr>
            <p:cNvGrpSpPr/>
            <p:nvPr/>
          </p:nvGrpSpPr>
          <p:grpSpPr>
            <a:xfrm>
              <a:off x="4145805" y="654376"/>
              <a:ext cx="843660" cy="2321397"/>
              <a:chOff x="3981421" y="654376"/>
              <a:chExt cx="843660" cy="2321397"/>
            </a:xfrm>
          </p:grpSpPr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339C9C7E-1373-418E-8744-4C7EE4DD22FF}"/>
                  </a:ext>
                </a:extLst>
              </p:cNvPr>
              <p:cNvSpPr txBox="1"/>
              <p:nvPr/>
            </p:nvSpPr>
            <p:spPr>
              <a:xfrm>
                <a:off x="3981421" y="1809093"/>
                <a:ext cx="6716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40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3C26A6B5-6F44-4278-B0D1-EF1A8150B67D}"/>
                  </a:ext>
                </a:extLst>
              </p:cNvPr>
              <p:cNvSpPr txBox="1"/>
              <p:nvPr/>
            </p:nvSpPr>
            <p:spPr>
              <a:xfrm>
                <a:off x="3981421" y="1234613"/>
                <a:ext cx="67160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70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56B3922D-DE67-461D-80EC-C95A9DF691FD}"/>
                  </a:ext>
                </a:extLst>
              </p:cNvPr>
              <p:cNvSpPr txBox="1"/>
              <p:nvPr/>
            </p:nvSpPr>
            <p:spPr>
              <a:xfrm>
                <a:off x="3981421" y="1517039"/>
                <a:ext cx="78802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55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237C6E01-4C37-420B-9E8C-5A633207FB8B}"/>
                  </a:ext>
                </a:extLst>
              </p:cNvPr>
              <p:cNvSpPr txBox="1"/>
              <p:nvPr/>
            </p:nvSpPr>
            <p:spPr>
              <a:xfrm>
                <a:off x="3981421" y="654376"/>
                <a:ext cx="84366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170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597C83A4-BE39-41F0-9CDE-713033324B37}"/>
                  </a:ext>
                </a:extLst>
              </p:cNvPr>
              <p:cNvSpPr txBox="1"/>
              <p:nvPr/>
            </p:nvSpPr>
            <p:spPr>
              <a:xfrm>
                <a:off x="3981421" y="793358"/>
                <a:ext cx="82549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130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1D5B1CAF-F1C4-423D-9C69-741D640111FB}"/>
                  </a:ext>
                </a:extLst>
              </p:cNvPr>
              <p:cNvSpPr txBox="1"/>
              <p:nvPr/>
            </p:nvSpPr>
            <p:spPr>
              <a:xfrm>
                <a:off x="3981421" y="1000652"/>
                <a:ext cx="82549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100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id="{308F5B98-42EF-43E2-B3E3-4BC9BF1F1CE6}"/>
                  </a:ext>
                </a:extLst>
              </p:cNvPr>
              <p:cNvSpPr txBox="1"/>
              <p:nvPr/>
            </p:nvSpPr>
            <p:spPr>
              <a:xfrm>
                <a:off x="3981421" y="2146976"/>
                <a:ext cx="6716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35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4249AF0C-D04A-4378-9D42-527148FBA371}"/>
                  </a:ext>
                </a:extLst>
              </p:cNvPr>
              <p:cNvSpPr txBox="1"/>
              <p:nvPr/>
            </p:nvSpPr>
            <p:spPr>
              <a:xfrm>
                <a:off x="3981421" y="2481234"/>
                <a:ext cx="6716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25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E6905A95-DE81-4E84-9264-ED22F3F94E5E}"/>
                  </a:ext>
                </a:extLst>
              </p:cNvPr>
              <p:cNvSpPr txBox="1"/>
              <p:nvPr/>
            </p:nvSpPr>
            <p:spPr>
              <a:xfrm>
                <a:off x="3981421" y="2729552"/>
                <a:ext cx="6716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15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C6D0BE51-93CF-4EF1-B7C0-F4D7EFAD78A1}"/>
                </a:ext>
              </a:extLst>
            </p:cNvPr>
            <p:cNvGrpSpPr/>
            <p:nvPr/>
          </p:nvGrpSpPr>
          <p:grpSpPr>
            <a:xfrm>
              <a:off x="4078836" y="793358"/>
              <a:ext cx="108000" cy="2061680"/>
              <a:chOff x="4078836" y="793358"/>
              <a:chExt cx="108000" cy="2061680"/>
            </a:xfrm>
          </p:grpSpPr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50507DAC-3A24-4475-B667-7BB7E3A515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793358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FB2CF45D-7318-4227-B23F-DF47A71EA0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925210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F3D40C56-0598-4D4C-951E-B1F05FAA23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1128980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D75D1272-C3F4-4503-B39F-A209D5C8C7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1353298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9184FEF1-F143-4E65-8E3B-12A140DA09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1639260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21B4FA60-29DC-4CEF-852E-F830B4EDB8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1935500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B4D66F1A-E2BA-4B24-B4B5-14E48707B2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2262559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D1C089E1-8ADE-4118-9577-F6173493CE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2620445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D31F5930-2C2E-47A8-B3CA-A47482345F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2855038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ABF4AD18-3F38-4DD4-8331-01788E6A4268}"/>
              </a:ext>
            </a:extLst>
          </p:cNvPr>
          <p:cNvGrpSpPr/>
          <p:nvPr/>
        </p:nvGrpSpPr>
        <p:grpSpPr>
          <a:xfrm>
            <a:off x="1543892" y="3970702"/>
            <a:ext cx="2334718" cy="0"/>
            <a:chOff x="1543892" y="636021"/>
            <a:chExt cx="2334718" cy="0"/>
          </a:xfrm>
        </p:grpSpPr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id="{21ECDEAE-CE78-4181-ABAB-591AF949082C}"/>
                </a:ext>
              </a:extLst>
            </p:cNvPr>
            <p:cNvCxnSpPr>
              <a:cxnSpLocks/>
            </p:cNvCxnSpPr>
            <p:nvPr/>
          </p:nvCxnSpPr>
          <p:spPr>
            <a:xfrm>
              <a:off x="1543892" y="636021"/>
              <a:ext cx="684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id="{B7D9B1B5-5B7E-4CEB-8D51-2D1FEAEBE0BB}"/>
                </a:ext>
              </a:extLst>
            </p:cNvPr>
            <p:cNvCxnSpPr>
              <a:cxnSpLocks/>
            </p:cNvCxnSpPr>
            <p:nvPr/>
          </p:nvCxnSpPr>
          <p:spPr>
            <a:xfrm>
              <a:off x="2384662" y="636021"/>
              <a:ext cx="684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id="{4387FC98-E1C6-4973-9942-046CED287D0F}"/>
                </a:ext>
              </a:extLst>
            </p:cNvPr>
            <p:cNvCxnSpPr>
              <a:cxnSpLocks/>
            </p:cNvCxnSpPr>
            <p:nvPr/>
          </p:nvCxnSpPr>
          <p:spPr>
            <a:xfrm>
              <a:off x="3194610" y="636021"/>
              <a:ext cx="684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4C334BDB-B272-482F-BD9A-D035B9630543}"/>
              </a:ext>
            </a:extLst>
          </p:cNvPr>
          <p:cNvGrpSpPr/>
          <p:nvPr/>
        </p:nvGrpSpPr>
        <p:grpSpPr>
          <a:xfrm>
            <a:off x="1652241" y="3702159"/>
            <a:ext cx="2503562" cy="276999"/>
            <a:chOff x="1646632" y="362017"/>
            <a:chExt cx="2503562" cy="276999"/>
          </a:xfrm>
        </p:grpSpPr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09B58757-3315-4079-BE1D-5B861C2A86A3}"/>
                </a:ext>
              </a:extLst>
            </p:cNvPr>
            <p:cNvSpPr txBox="1"/>
            <p:nvPr/>
          </p:nvSpPr>
          <p:spPr>
            <a:xfrm>
              <a:off x="1646632" y="362017"/>
              <a:ext cx="5753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STD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AE1F65F7-A0E1-44CD-9EEC-D43815F650B9}"/>
                </a:ext>
              </a:extLst>
            </p:cNvPr>
            <p:cNvSpPr txBox="1"/>
            <p:nvPr/>
          </p:nvSpPr>
          <p:spPr>
            <a:xfrm>
              <a:off x="2476058" y="362017"/>
              <a:ext cx="5753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 HFD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55CDCC69-0528-4C32-8700-B4470A940524}"/>
                </a:ext>
              </a:extLst>
            </p:cNvPr>
            <p:cNvSpPr txBox="1"/>
            <p:nvPr/>
          </p:nvSpPr>
          <p:spPr>
            <a:xfrm>
              <a:off x="3172992" y="362017"/>
              <a:ext cx="9772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HFD+Cel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1F473521-8BE4-49AE-BFD1-56A47D192DFB}"/>
              </a:ext>
            </a:extLst>
          </p:cNvPr>
          <p:cNvGrpSpPr/>
          <p:nvPr/>
        </p:nvGrpSpPr>
        <p:grpSpPr>
          <a:xfrm>
            <a:off x="5600286" y="3720139"/>
            <a:ext cx="4200949" cy="2806408"/>
            <a:chOff x="5600286" y="3340001"/>
            <a:chExt cx="4200949" cy="2806408"/>
          </a:xfrm>
        </p:grpSpPr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DE9E34D7-D17A-4BA0-B642-128BE1FCD2FD}"/>
                </a:ext>
              </a:extLst>
            </p:cNvPr>
            <p:cNvGrpSpPr/>
            <p:nvPr/>
          </p:nvGrpSpPr>
          <p:grpSpPr>
            <a:xfrm>
              <a:off x="5600286" y="3693025"/>
              <a:ext cx="4200949" cy="2453384"/>
              <a:chOff x="5156792" y="3837835"/>
              <a:chExt cx="4200949" cy="2453384"/>
            </a:xfrm>
          </p:grpSpPr>
          <p:pic>
            <p:nvPicPr>
              <p:cNvPr id="7" name="图片 6" descr="模糊的照片上写着字&#10;&#10;中度可信度描述已自动生成">
                <a:extLst>
                  <a:ext uri="{FF2B5EF4-FFF2-40B4-BE49-F238E27FC236}">
                    <a16:creationId xmlns:a16="http://schemas.microsoft.com/office/drawing/2014/main" id="{11430374-FC65-400B-9D86-AF994F720E5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89" r="-733"/>
              <a:stretch/>
            </p:blipFill>
            <p:spPr>
              <a:xfrm>
                <a:off x="5156792" y="3893619"/>
                <a:ext cx="3294825" cy="2397600"/>
              </a:xfrm>
              <a:prstGeom prst="rect">
                <a:avLst/>
              </a:prstGeom>
            </p:spPr>
          </p:pic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9F8BE5AC-A4C5-46A6-B791-624D1DAF8261}"/>
                  </a:ext>
                </a:extLst>
              </p:cNvPr>
              <p:cNvGrpSpPr/>
              <p:nvPr/>
            </p:nvGrpSpPr>
            <p:grpSpPr>
              <a:xfrm>
                <a:off x="8447112" y="3837835"/>
                <a:ext cx="910629" cy="2444685"/>
                <a:chOff x="4078836" y="613280"/>
                <a:chExt cx="910629" cy="2444685"/>
              </a:xfrm>
            </p:grpSpPr>
            <p:grpSp>
              <p:nvGrpSpPr>
                <p:cNvPr id="90" name="组合 89">
                  <a:extLst>
                    <a:ext uri="{FF2B5EF4-FFF2-40B4-BE49-F238E27FC236}">
                      <a16:creationId xmlns:a16="http://schemas.microsoft.com/office/drawing/2014/main" id="{7ED56983-1863-46CC-9CBA-012EFB808E7E}"/>
                    </a:ext>
                  </a:extLst>
                </p:cNvPr>
                <p:cNvGrpSpPr/>
                <p:nvPr/>
              </p:nvGrpSpPr>
              <p:grpSpPr>
                <a:xfrm>
                  <a:off x="4145805" y="613280"/>
                  <a:ext cx="843660" cy="2444685"/>
                  <a:chOff x="3981421" y="613280"/>
                  <a:chExt cx="843660" cy="2444685"/>
                </a:xfrm>
              </p:grpSpPr>
              <p:sp>
                <p:nvSpPr>
                  <p:cNvPr id="101" name="文本框 100">
                    <a:extLst>
                      <a:ext uri="{FF2B5EF4-FFF2-40B4-BE49-F238E27FC236}">
                        <a16:creationId xmlns:a16="http://schemas.microsoft.com/office/drawing/2014/main" id="{C5874C9C-E4E0-40A4-81C3-27B8478746A4}"/>
                      </a:ext>
                    </a:extLst>
                  </p:cNvPr>
                  <p:cNvSpPr txBox="1"/>
                  <p:nvPr/>
                </p:nvSpPr>
                <p:spPr>
                  <a:xfrm>
                    <a:off x="3981421" y="1726901"/>
                    <a:ext cx="671606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10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40 KDa</a:t>
                    </a:r>
                    <a:endParaRPr lang="zh-CN" altLang="en-US" sz="10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02" name="文本框 101">
                    <a:extLst>
                      <a:ext uri="{FF2B5EF4-FFF2-40B4-BE49-F238E27FC236}">
                        <a16:creationId xmlns:a16="http://schemas.microsoft.com/office/drawing/2014/main" id="{2A634653-A563-459E-B808-DE9E2F51DD90}"/>
                      </a:ext>
                    </a:extLst>
                  </p:cNvPr>
                  <p:cNvSpPr txBox="1"/>
                  <p:nvPr/>
                </p:nvSpPr>
                <p:spPr>
                  <a:xfrm>
                    <a:off x="3981421" y="1183243"/>
                    <a:ext cx="671605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10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70 KDa</a:t>
                    </a:r>
                    <a:endParaRPr lang="zh-CN" altLang="en-US" sz="10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03" name="文本框 102">
                    <a:extLst>
                      <a:ext uri="{FF2B5EF4-FFF2-40B4-BE49-F238E27FC236}">
                        <a16:creationId xmlns:a16="http://schemas.microsoft.com/office/drawing/2014/main" id="{67EB6582-FAA6-4ECD-8A8A-4EA38978D6C8}"/>
                      </a:ext>
                    </a:extLst>
                  </p:cNvPr>
                  <p:cNvSpPr txBox="1"/>
                  <p:nvPr/>
                </p:nvSpPr>
                <p:spPr>
                  <a:xfrm>
                    <a:off x="3981421" y="1455395"/>
                    <a:ext cx="788025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10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55 KDa</a:t>
                    </a:r>
                    <a:endParaRPr lang="zh-CN" altLang="en-US" sz="10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04" name="文本框 103">
                    <a:extLst>
                      <a:ext uri="{FF2B5EF4-FFF2-40B4-BE49-F238E27FC236}">
                        <a16:creationId xmlns:a16="http://schemas.microsoft.com/office/drawing/2014/main" id="{B34FB96A-E822-44B9-9453-3375BB2CAB55}"/>
                      </a:ext>
                    </a:extLst>
                  </p:cNvPr>
                  <p:cNvSpPr txBox="1"/>
                  <p:nvPr/>
                </p:nvSpPr>
                <p:spPr>
                  <a:xfrm>
                    <a:off x="3981421" y="613280"/>
                    <a:ext cx="843660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10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170 KDa</a:t>
                    </a:r>
                    <a:endParaRPr lang="zh-CN" altLang="en-US" sz="10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05" name="文本框 104">
                    <a:extLst>
                      <a:ext uri="{FF2B5EF4-FFF2-40B4-BE49-F238E27FC236}">
                        <a16:creationId xmlns:a16="http://schemas.microsoft.com/office/drawing/2014/main" id="{4C64F30C-8954-4EA6-9353-69920909A44C}"/>
                      </a:ext>
                    </a:extLst>
                  </p:cNvPr>
                  <p:cNvSpPr txBox="1"/>
                  <p:nvPr/>
                </p:nvSpPr>
                <p:spPr>
                  <a:xfrm>
                    <a:off x="3981421" y="762536"/>
                    <a:ext cx="825493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10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130 KDa</a:t>
                    </a:r>
                    <a:endParaRPr lang="zh-CN" altLang="en-US" sz="10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06" name="文本框 105">
                    <a:extLst>
                      <a:ext uri="{FF2B5EF4-FFF2-40B4-BE49-F238E27FC236}">
                        <a16:creationId xmlns:a16="http://schemas.microsoft.com/office/drawing/2014/main" id="{CAE9934A-E055-4298-AFC0-F6EB2623DA5A}"/>
                      </a:ext>
                    </a:extLst>
                  </p:cNvPr>
                  <p:cNvSpPr txBox="1"/>
                  <p:nvPr/>
                </p:nvSpPr>
                <p:spPr>
                  <a:xfrm>
                    <a:off x="3981421" y="969830"/>
                    <a:ext cx="825493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10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100 KDa</a:t>
                    </a:r>
                    <a:endParaRPr lang="zh-CN" altLang="en-US" sz="10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07" name="文本框 106">
                    <a:extLst>
                      <a:ext uri="{FF2B5EF4-FFF2-40B4-BE49-F238E27FC236}">
                        <a16:creationId xmlns:a16="http://schemas.microsoft.com/office/drawing/2014/main" id="{6EE90F1E-14CC-4F43-9A33-167DD19CA08F}"/>
                      </a:ext>
                    </a:extLst>
                  </p:cNvPr>
                  <p:cNvSpPr txBox="1"/>
                  <p:nvPr/>
                </p:nvSpPr>
                <p:spPr>
                  <a:xfrm>
                    <a:off x="3981421" y="2085332"/>
                    <a:ext cx="671606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10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35 KDa</a:t>
                    </a:r>
                    <a:endParaRPr lang="zh-CN" altLang="en-US" sz="10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08" name="文本框 107">
                    <a:extLst>
                      <a:ext uri="{FF2B5EF4-FFF2-40B4-BE49-F238E27FC236}">
                        <a16:creationId xmlns:a16="http://schemas.microsoft.com/office/drawing/2014/main" id="{549DB42A-3850-4E08-8286-C75824DE6004}"/>
                      </a:ext>
                    </a:extLst>
                  </p:cNvPr>
                  <p:cNvSpPr txBox="1"/>
                  <p:nvPr/>
                </p:nvSpPr>
                <p:spPr>
                  <a:xfrm>
                    <a:off x="3981421" y="2409316"/>
                    <a:ext cx="671606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10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25 KDa</a:t>
                    </a:r>
                    <a:endParaRPr lang="zh-CN" altLang="en-US" sz="10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09" name="文本框 108">
                    <a:extLst>
                      <a:ext uri="{FF2B5EF4-FFF2-40B4-BE49-F238E27FC236}">
                        <a16:creationId xmlns:a16="http://schemas.microsoft.com/office/drawing/2014/main" id="{CAD6ECD8-3467-432E-A4EC-F1D92BC540F2}"/>
                      </a:ext>
                    </a:extLst>
                  </p:cNvPr>
                  <p:cNvSpPr txBox="1"/>
                  <p:nvPr/>
                </p:nvSpPr>
                <p:spPr>
                  <a:xfrm>
                    <a:off x="3981421" y="2811744"/>
                    <a:ext cx="671606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10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15 KDa</a:t>
                    </a:r>
                    <a:endParaRPr lang="zh-CN" altLang="en-US" sz="10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91" name="组合 90">
                  <a:extLst>
                    <a:ext uri="{FF2B5EF4-FFF2-40B4-BE49-F238E27FC236}">
                      <a16:creationId xmlns:a16="http://schemas.microsoft.com/office/drawing/2014/main" id="{F0F228EB-A782-4137-AC4B-1C70146B7821}"/>
                    </a:ext>
                  </a:extLst>
                </p:cNvPr>
                <p:cNvGrpSpPr/>
                <p:nvPr/>
              </p:nvGrpSpPr>
              <p:grpSpPr>
                <a:xfrm>
                  <a:off x="4078836" y="752262"/>
                  <a:ext cx="108000" cy="2184968"/>
                  <a:chOff x="4078836" y="752262"/>
                  <a:chExt cx="108000" cy="2184968"/>
                </a:xfrm>
              </p:grpSpPr>
              <p:cxnSp>
                <p:nvCxnSpPr>
                  <p:cNvPr id="92" name="直接连接符 91">
                    <a:extLst>
                      <a:ext uri="{FF2B5EF4-FFF2-40B4-BE49-F238E27FC236}">
                        <a16:creationId xmlns:a16="http://schemas.microsoft.com/office/drawing/2014/main" id="{D5599355-FD4A-4A92-A255-E52F43C6F01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078836" y="752262"/>
                    <a:ext cx="108000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" name="直接连接符 92">
                    <a:extLst>
                      <a:ext uri="{FF2B5EF4-FFF2-40B4-BE49-F238E27FC236}">
                        <a16:creationId xmlns:a16="http://schemas.microsoft.com/office/drawing/2014/main" id="{14A2BB8C-131B-461A-B538-7E00CD2DBB5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078836" y="884114"/>
                    <a:ext cx="108000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直接连接符 93">
                    <a:extLst>
                      <a:ext uri="{FF2B5EF4-FFF2-40B4-BE49-F238E27FC236}">
                        <a16:creationId xmlns:a16="http://schemas.microsoft.com/office/drawing/2014/main" id="{A05BCE84-C430-46D9-BA5A-D33F7D8CAD4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078836" y="1087884"/>
                    <a:ext cx="108000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直接连接符 94">
                    <a:extLst>
                      <a:ext uri="{FF2B5EF4-FFF2-40B4-BE49-F238E27FC236}">
                        <a16:creationId xmlns:a16="http://schemas.microsoft.com/office/drawing/2014/main" id="{B6D8C15A-9A5E-4BD6-AA0D-8FF18FCB0CC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078836" y="1301928"/>
                    <a:ext cx="108000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直接连接符 95">
                    <a:extLst>
                      <a:ext uri="{FF2B5EF4-FFF2-40B4-BE49-F238E27FC236}">
                        <a16:creationId xmlns:a16="http://schemas.microsoft.com/office/drawing/2014/main" id="{147CCCAF-B523-46FC-93C8-1EB62D7A6DF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078836" y="1577616"/>
                    <a:ext cx="108000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直接连接符 96">
                    <a:extLst>
                      <a:ext uri="{FF2B5EF4-FFF2-40B4-BE49-F238E27FC236}">
                        <a16:creationId xmlns:a16="http://schemas.microsoft.com/office/drawing/2014/main" id="{8F07DD7E-44B3-4035-9684-3027495E124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078836" y="1853308"/>
                    <a:ext cx="108000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直接连接符 97">
                    <a:extLst>
                      <a:ext uri="{FF2B5EF4-FFF2-40B4-BE49-F238E27FC236}">
                        <a16:creationId xmlns:a16="http://schemas.microsoft.com/office/drawing/2014/main" id="{200BFE25-2B22-4740-927F-54B3494AA66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078836" y="2200915"/>
                    <a:ext cx="108000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直接连接符 98">
                    <a:extLst>
                      <a:ext uri="{FF2B5EF4-FFF2-40B4-BE49-F238E27FC236}">
                        <a16:creationId xmlns:a16="http://schemas.microsoft.com/office/drawing/2014/main" id="{6F79C0C1-5FDE-4092-AD7A-FC4E6A5A822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078836" y="2538253"/>
                    <a:ext cx="108000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直接连接符 99">
                    <a:extLst>
                      <a:ext uri="{FF2B5EF4-FFF2-40B4-BE49-F238E27FC236}">
                        <a16:creationId xmlns:a16="http://schemas.microsoft.com/office/drawing/2014/main" id="{BDD8B160-74BF-41BA-A7C2-F0F6D7436B9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078836" y="2937230"/>
                    <a:ext cx="108000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ADB51AE2-22BD-4531-B755-C06E4876D1F2}"/>
                </a:ext>
              </a:extLst>
            </p:cNvPr>
            <p:cNvGrpSpPr/>
            <p:nvPr/>
          </p:nvGrpSpPr>
          <p:grpSpPr>
            <a:xfrm>
              <a:off x="6037596" y="3631661"/>
              <a:ext cx="2334718" cy="0"/>
              <a:chOff x="1543892" y="636021"/>
              <a:chExt cx="2334718" cy="0"/>
            </a:xfrm>
          </p:grpSpPr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3062A4B2-C8E6-49D7-94A1-88D53630CD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43892" y="636021"/>
                <a:ext cx="684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13D0D364-5766-42F3-8B67-5F7A593282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84662" y="636021"/>
                <a:ext cx="684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3D6726AB-2D8D-45AB-924A-BF5638D2E4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94610" y="636021"/>
                <a:ext cx="684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0" name="组合 149">
              <a:extLst>
                <a:ext uri="{FF2B5EF4-FFF2-40B4-BE49-F238E27FC236}">
                  <a16:creationId xmlns:a16="http://schemas.microsoft.com/office/drawing/2014/main" id="{47C6455F-0DD6-4F12-944B-F887C8D82A1B}"/>
                </a:ext>
              </a:extLst>
            </p:cNvPr>
            <p:cNvGrpSpPr/>
            <p:nvPr/>
          </p:nvGrpSpPr>
          <p:grpSpPr>
            <a:xfrm>
              <a:off x="6099495" y="3340001"/>
              <a:ext cx="2503562" cy="276999"/>
              <a:chOff x="1646632" y="362017"/>
              <a:chExt cx="2503562" cy="276999"/>
            </a:xfrm>
          </p:grpSpPr>
          <p:sp>
            <p:nvSpPr>
              <p:cNvPr id="151" name="文本框 150">
                <a:extLst>
                  <a:ext uri="{FF2B5EF4-FFF2-40B4-BE49-F238E27FC236}">
                    <a16:creationId xmlns:a16="http://schemas.microsoft.com/office/drawing/2014/main" id="{D8B1839B-7D6E-4D1F-9965-167D469134AD}"/>
                  </a:ext>
                </a:extLst>
              </p:cNvPr>
              <p:cNvSpPr txBox="1"/>
              <p:nvPr/>
            </p:nvSpPr>
            <p:spPr>
              <a:xfrm>
                <a:off x="1646632" y="362017"/>
                <a:ext cx="5753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STD</a:t>
                </a:r>
                <a:endParaRPr lang="zh-CN" altLang="en-US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文本框 151">
                <a:extLst>
                  <a:ext uri="{FF2B5EF4-FFF2-40B4-BE49-F238E27FC236}">
                    <a16:creationId xmlns:a16="http://schemas.microsoft.com/office/drawing/2014/main" id="{53E0EE60-C67E-4122-B37D-E3ED4A9DB3AA}"/>
                  </a:ext>
                </a:extLst>
              </p:cNvPr>
              <p:cNvSpPr txBox="1"/>
              <p:nvPr/>
            </p:nvSpPr>
            <p:spPr>
              <a:xfrm>
                <a:off x="2476058" y="362017"/>
                <a:ext cx="5753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HFD</a:t>
                </a:r>
                <a:endParaRPr lang="zh-CN" altLang="en-US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文本框 152">
                <a:extLst>
                  <a:ext uri="{FF2B5EF4-FFF2-40B4-BE49-F238E27FC236}">
                    <a16:creationId xmlns:a16="http://schemas.microsoft.com/office/drawing/2014/main" id="{539CA8B4-D191-48B2-B81C-CE72F76C2355}"/>
                  </a:ext>
                </a:extLst>
              </p:cNvPr>
              <p:cNvSpPr txBox="1"/>
              <p:nvPr/>
            </p:nvSpPr>
            <p:spPr>
              <a:xfrm>
                <a:off x="3172992" y="362017"/>
                <a:ext cx="97720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HFD+Cel</a:t>
                </a:r>
                <a:endParaRPr lang="zh-CN" altLang="en-US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18" name="图片 17" descr="手机屏幕截图&#10;&#10;中度可信度描述已自动生成">
            <a:extLst>
              <a:ext uri="{FF2B5EF4-FFF2-40B4-BE49-F238E27FC236}">
                <a16:creationId xmlns:a16="http://schemas.microsoft.com/office/drawing/2014/main" id="{E7B9826A-9E05-4BD5-BFBA-FD9B0C863C10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999" y="687600"/>
            <a:ext cx="3294000" cy="2397600"/>
          </a:xfrm>
          <a:prstGeom prst="rect">
            <a:avLst/>
          </a:prstGeom>
        </p:spPr>
      </p:pic>
      <p:pic>
        <p:nvPicPr>
          <p:cNvPr id="20" name="图片 19" descr="电脑屏幕的照片&#10;&#10;中度可信度描述已自动生成">
            <a:extLst>
              <a:ext uri="{FF2B5EF4-FFF2-40B4-BE49-F238E27FC236}">
                <a16:creationId xmlns:a16="http://schemas.microsoft.com/office/drawing/2014/main" id="{02CF0939-3F13-4257-B361-C422056E2FE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2" r="1873"/>
          <a:stretch/>
        </p:blipFill>
        <p:spPr>
          <a:xfrm>
            <a:off x="5558400" y="691200"/>
            <a:ext cx="3294825" cy="2397600"/>
          </a:xfrm>
          <a:prstGeom prst="rect">
            <a:avLst/>
          </a:prstGeom>
        </p:spPr>
      </p:pic>
      <p:cxnSp>
        <p:nvCxnSpPr>
          <p:cNvPr id="142" name="直接箭头连接符 141">
            <a:extLst>
              <a:ext uri="{FF2B5EF4-FFF2-40B4-BE49-F238E27FC236}">
                <a16:creationId xmlns:a16="http://schemas.microsoft.com/office/drawing/2014/main" id="{5AA5F951-D2C8-424E-AECE-51095E245055}"/>
              </a:ext>
            </a:extLst>
          </p:cNvPr>
          <p:cNvCxnSpPr/>
          <p:nvPr/>
        </p:nvCxnSpPr>
        <p:spPr>
          <a:xfrm>
            <a:off x="1061879" y="1206991"/>
            <a:ext cx="359228" cy="0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箭头连接符 153">
            <a:extLst>
              <a:ext uri="{FF2B5EF4-FFF2-40B4-BE49-F238E27FC236}">
                <a16:creationId xmlns:a16="http://schemas.microsoft.com/office/drawing/2014/main" id="{85476089-4740-43A9-B2A6-B28E8FAE2A39}"/>
              </a:ext>
            </a:extLst>
          </p:cNvPr>
          <p:cNvCxnSpPr/>
          <p:nvPr/>
        </p:nvCxnSpPr>
        <p:spPr>
          <a:xfrm>
            <a:off x="5487490" y="5302917"/>
            <a:ext cx="359228" cy="0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箭头连接符 155">
            <a:extLst>
              <a:ext uri="{FF2B5EF4-FFF2-40B4-BE49-F238E27FC236}">
                <a16:creationId xmlns:a16="http://schemas.microsoft.com/office/drawing/2014/main" id="{373C1792-F96C-459B-9265-1AF5878B58EA}"/>
              </a:ext>
            </a:extLst>
          </p:cNvPr>
          <p:cNvCxnSpPr/>
          <p:nvPr/>
        </p:nvCxnSpPr>
        <p:spPr>
          <a:xfrm>
            <a:off x="5390153" y="1218756"/>
            <a:ext cx="359228" cy="0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箭头连接符 156">
            <a:extLst>
              <a:ext uri="{FF2B5EF4-FFF2-40B4-BE49-F238E27FC236}">
                <a16:creationId xmlns:a16="http://schemas.microsoft.com/office/drawing/2014/main" id="{F11A22C7-FB48-490F-A2AE-11616FED0635}"/>
              </a:ext>
            </a:extLst>
          </p:cNvPr>
          <p:cNvCxnSpPr/>
          <p:nvPr/>
        </p:nvCxnSpPr>
        <p:spPr>
          <a:xfrm>
            <a:off x="1031057" y="5333739"/>
            <a:ext cx="359228" cy="0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26710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1200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101</Words>
  <Application>Microsoft Office PowerPoint</Application>
  <PresentationFormat>宽屏</PresentationFormat>
  <Paragraphs>53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Fan Ni</dc:creator>
  <cp:lastModifiedBy>Fan Ni</cp:lastModifiedBy>
  <cp:revision>8</cp:revision>
  <dcterms:created xsi:type="dcterms:W3CDTF">2021-10-21T10:24:02Z</dcterms:created>
  <dcterms:modified xsi:type="dcterms:W3CDTF">2021-10-25T06:11:17Z</dcterms:modified>
</cp:coreProperties>
</file>